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EAF463A-BC7C-46EE-9F1E-7F377CCA4891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EAF463A-BC7C-46EE-9F1E-7F377CCA4891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EAF463A-BC7C-46EE-9F1E-7F377CCA4891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фото 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533400"/>
            <a:ext cx="8229600" cy="609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то 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457200"/>
            <a:ext cx="8229600" cy="594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то 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457200"/>
            <a:ext cx="8534400" cy="5997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то 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457200"/>
            <a:ext cx="8382000" cy="5997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то 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381000"/>
            <a:ext cx="8534400" cy="617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0</TotalTime>
  <Words>0</Words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Яркая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AMINA</dc:creator>
  <cp:lastModifiedBy>AMINA</cp:lastModifiedBy>
  <cp:revision>1</cp:revision>
  <dcterms:created xsi:type="dcterms:W3CDTF">2020-05-28T06:11:41Z</dcterms:created>
  <dcterms:modified xsi:type="dcterms:W3CDTF">2020-05-28T06:25:10Z</dcterms:modified>
</cp:coreProperties>
</file>